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309" r:id="rId4"/>
    <p:sldId id="307" r:id="rId5"/>
    <p:sldId id="308" r:id="rId6"/>
    <p:sldId id="306" r:id="rId7"/>
    <p:sldId id="303" r:id="rId8"/>
    <p:sldId id="281" r:id="rId9"/>
    <p:sldId id="300" r:id="rId10"/>
    <p:sldId id="282" r:id="rId11"/>
    <p:sldId id="297" r:id="rId12"/>
    <p:sldId id="298" r:id="rId13"/>
    <p:sldId id="299" r:id="rId14"/>
    <p:sldId id="304" r:id="rId15"/>
    <p:sldId id="259" r:id="rId16"/>
    <p:sldId id="257" r:id="rId17"/>
    <p:sldId id="261" r:id="rId18"/>
    <p:sldId id="262" r:id="rId19"/>
    <p:sldId id="272" r:id="rId20"/>
    <p:sldId id="273" r:id="rId21"/>
    <p:sldId id="270" r:id="rId22"/>
    <p:sldId id="271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CC"/>
    <a:srgbClr val="66FFFF"/>
    <a:srgbClr val="BDE6F9"/>
    <a:srgbClr val="421C5E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-2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196752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/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/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/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Виртуальная экскурсия</a:t>
            </a:r>
            <a:b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>
              <a:solidFill>
                <a:schemeClr val="bg1">
                  <a:lumMod val="95000"/>
                </a:schemeClr>
              </a:solidFill>
              <a:latin typeface="Comic Sans MS" pitchFamily="66" charset="0"/>
              <a:ea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572140"/>
            <a:ext cx="65722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85720" y="428604"/>
            <a:ext cx="9015418" cy="928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5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Cambria Math" pitchFamily="18" charset="0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42852"/>
            <a:ext cx="1295399" cy="10035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5536" y="476672"/>
            <a:ext cx="72728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Виртуальный музей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МО «Сизинский сельсовет»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258" t="8130" r="6709" b="29031"/>
          <a:stretch>
            <a:fillRect/>
          </a:stretch>
        </p:blipFill>
        <p:spPr bwMode="auto">
          <a:xfrm>
            <a:off x="857224" y="0"/>
            <a:ext cx="73076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9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43306" y="6215082"/>
              <a:ext cx="4507068" cy="369332"/>
            </a:xfrm>
            <a:prstGeom prst="rect">
              <a:avLst/>
            </a:prstGeom>
            <a:noFill/>
            <a:ln>
              <a:solidFill>
                <a:srgbClr val="FF99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Копия из музея образования п.Шушенское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61681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Century Gothic" pitchFamily="34" charset="0"/>
              </a:rPr>
              <a:t>В школе была одна комната с двумя рядами парт. Один ряд – один класс, на другом ряду – другой класс (малокомплектная школа). </a:t>
            </a:r>
          </a:p>
          <a:p>
            <a:pPr>
              <a:buNone/>
            </a:pPr>
            <a:r>
              <a:rPr lang="ru-RU" sz="2400" dirty="0" smtClean="0">
                <a:latin typeface="Century Gothic" pitchFamily="34" charset="0"/>
              </a:rPr>
              <a:t>В августе 1941года Василия Павловича забрали на фронт. Елизавета Ивановна осталась работать одна в две смены. В мае 1942 года после ранения вернулся с фронта отец.  </a:t>
            </a:r>
          </a:p>
          <a:p>
            <a:pPr>
              <a:buNone/>
            </a:pPr>
            <a:endParaRPr lang="ru-RU" sz="24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Century Gothic" pitchFamily="34" charset="0"/>
              </a:rPr>
              <a:t>Помню, что каждый месяц в школе были открытые уроки. Мы сидим на уроке и боимся пикнуть, потому что больше учителей, чем учеников. А учителя-то из других деревень добирались до нас чаще всего пешком. Поэтому после уроков мама кормила их обедом. </a:t>
            </a:r>
          </a:p>
          <a:p>
            <a:pPr>
              <a:buNone/>
            </a:pPr>
            <a:endParaRPr lang="ru-RU" sz="2400" dirty="0" smtClean="0">
              <a:latin typeface="Century Gothic" pitchFamily="34" charset="0"/>
            </a:endParaRPr>
          </a:p>
          <a:p>
            <a:endParaRPr lang="ru-RU" sz="24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08720"/>
            <a:ext cx="4574312" cy="5163486"/>
          </a:xfrm>
        </p:spPr>
        <p:txBody>
          <a:bodyPr>
            <a:normAutofit/>
          </a:bodyPr>
          <a:lstStyle/>
          <a:p>
            <a:pPr marL="15875" indent="-3175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latin typeface="Century Gothic" pitchFamily="34" charset="0"/>
              </a:rPr>
              <a:t>Во время войны родители организовали питание детей своими силами: отец предложил ученикам принести весной картофельные очистки для посадки. Посаженная картошка выросла. Каждое утро уборщица рано утром варила в школе картошку. Детей кормили перед уроками и после уроков.</a:t>
            </a:r>
          </a:p>
          <a:p>
            <a:pPr>
              <a:buNone/>
            </a:pPr>
            <a:endParaRPr lang="ru-RU" dirty="0" smtClean="0">
              <a:latin typeface="Century Gothic" pitchFamily="34" charset="0"/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3030" t="9777" r="15152"/>
          <a:stretch>
            <a:fillRect/>
          </a:stretch>
        </p:blipFill>
        <p:spPr bwMode="auto">
          <a:xfrm>
            <a:off x="5076056" y="692696"/>
            <a:ext cx="3672408" cy="487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96136" y="5877272"/>
            <a:ext cx="25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Семья Преображенских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 l="7769" t="7407" r="4186"/>
          <a:stretch>
            <a:fillRect/>
          </a:stretch>
        </p:blipFill>
        <p:spPr bwMode="auto">
          <a:xfrm>
            <a:off x="3071770" y="0"/>
            <a:ext cx="6072230" cy="3757695"/>
          </a:xfrm>
          <a:prstGeom prst="rect">
            <a:avLst/>
          </a:prstGeom>
          <a:noFill/>
          <a:ln w="19050">
            <a:solidFill>
              <a:srgbClr val="FFCCCC"/>
            </a:solidFill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14206" b="18367"/>
          <a:stretch>
            <a:fillRect/>
          </a:stretch>
        </p:blipFill>
        <p:spPr bwMode="auto">
          <a:xfrm>
            <a:off x="0" y="2143116"/>
            <a:ext cx="5929322" cy="3570269"/>
          </a:xfrm>
          <a:prstGeom prst="rect">
            <a:avLst/>
          </a:prstGeom>
          <a:noFill/>
          <a:ln w="28575">
            <a:solidFill>
              <a:srgbClr val="FFCCCC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428604"/>
            <a:ext cx="350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Документы </a:t>
            </a:r>
          </a:p>
          <a:p>
            <a:r>
              <a:rPr lang="ru-RU" sz="2800" i="1" dirty="0" smtClean="0"/>
              <a:t>Елизаветы Ивановны  (Преображенской)</a:t>
            </a:r>
            <a:endParaRPr lang="ru-RU" sz="2800" i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928926" y="4000504"/>
            <a:ext cx="5929354" cy="2857496"/>
            <a:chOff x="1928794" y="4000504"/>
            <a:chExt cx="5929354" cy="285749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1928794" y="4000504"/>
              <a:ext cx="5929322" cy="2571744"/>
            </a:xfrm>
            <a:prstGeom prst="rect">
              <a:avLst/>
            </a:prstGeom>
            <a:noFill/>
            <a:ln w="9525">
              <a:solidFill>
                <a:srgbClr val="FFCCCC"/>
              </a:solidFill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2500298" y="6488668"/>
              <a:ext cx="53578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Пенсионное удостоверение Елизаветы Васильевны 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 l="12280" r="3509" b="9074"/>
          <a:stretch>
            <a:fillRect/>
          </a:stretch>
        </p:blipFill>
        <p:spPr bwMode="auto">
          <a:xfrm>
            <a:off x="2000232" y="2428868"/>
            <a:ext cx="6897515" cy="4164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181" t="2547" r="4334"/>
          <a:stretch>
            <a:fillRect/>
          </a:stretch>
        </p:blipFill>
        <p:spPr bwMode="auto">
          <a:xfrm rot="10800000">
            <a:off x="285720" y="714356"/>
            <a:ext cx="3357556" cy="492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143512"/>
            <a:ext cx="243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Преображенский В. П.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00042"/>
            <a:ext cx="400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Преображенский Василий  Павлович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1930 г.  Первая школа в Красном Хуторе. Воспоминая Пискунова Алексея Михайловича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85728"/>
            <a:ext cx="7344816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857364"/>
            <a:ext cx="8501122" cy="350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Отдел народного образования по инициативе райисполкома решил открыть школу в д. Красный Хутор. Эта школа была открыта 1 сентября 1930 года. Туда А.М. Пискунова послали учителем. Сначала в течение двух лет работал один. Помещением школы был клуб , т. е. одновременно в одном помещении были и клуб и школа. 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857272"/>
          </a:xfrm>
          <a:noFill/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1935 год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 поселке Сизая открыта начальная школа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1"/>
            <a:ext cx="4143404" cy="2571767"/>
          </a:xfrm>
          <a:noFill/>
        </p:spPr>
        <p:txBody>
          <a:bodyPr>
            <a:normAutofit/>
          </a:bodyPr>
          <a:lstStyle/>
          <a:p>
            <a:r>
              <a:rPr lang="ru-RU" sz="2800" dirty="0" smtClean="0"/>
              <a:t>Школа в поселке Сизая была открыта в 1935 году. Это была начальная школа до 4-го класса . </a:t>
            </a:r>
            <a:endParaRPr lang="ru-RU" sz="2800" dirty="0"/>
          </a:p>
        </p:txBody>
      </p:sp>
      <p:pic>
        <p:nvPicPr>
          <p:cNvPr id="4" name="Рисунок 3" descr="F:\img01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500174"/>
            <a:ext cx="44481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4500570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Здание было небольшое, в две комнаты. В одной жили учителя, супруги </a:t>
            </a:r>
            <a:r>
              <a:rPr lang="ru-RU" sz="2400" dirty="0" err="1" smtClean="0"/>
              <a:t>Селигеевы</a:t>
            </a:r>
            <a:r>
              <a:rPr lang="ru-RU" sz="2400" dirty="0" smtClean="0"/>
              <a:t>. Заведующим школой был Иван Алексеевич </a:t>
            </a:r>
            <a:r>
              <a:rPr lang="ru-RU" sz="2400" dirty="0" err="1" smtClean="0"/>
              <a:t>Селигеев</a:t>
            </a:r>
            <a:r>
              <a:rPr lang="ru-RU" sz="2400" dirty="0" smtClean="0"/>
              <a:t>. Часто школа вечерами заменяла на клуб, где молодежь проводила свой досуг.</a:t>
            </a:r>
            <a:endParaRPr lang="ru-RU" sz="2400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6314" y="214290"/>
            <a:ext cx="3571900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1939 год. Построена новая школа в п. Сизая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071810"/>
            <a:ext cx="8143932" cy="350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 1939 году построена новая более просторная школа. Она состояла из 2-х классных комнат, коридора и учительской. Это здание было расположено на берегу Енисея в районе «старой Сизой». Учителем начальных классов работал Аркадий Александрович Никулин. В связи с увеличением работ в «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Золотопродснабе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» увеличивается число жителей в поселке. Растет и число учеников.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F:\img20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4019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4786322"/>
            <a:ext cx="8286808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71472" y="3500438"/>
            <a:ext cx="7986762" cy="2986102"/>
          </a:xfrm>
          <a:prstGeom prst="round2Diag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В 1943 году открываются 5,6,7 классы. Учителями были «переселенцы». Директор школы был Егоров Георгий Кузьмич. В 1947 году 5-7 классы закрываются из-за уменьшения работ в «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Золотопродснабе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» , так как рабочие начинают уезжать. Школьники 5-7 классов учатся в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Шунерах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или Означенном.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2"/>
            <a:ext cx="835824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1956 год, третья новая школа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71546"/>
            <a:ext cx="4071966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В 1956 году организация «</a:t>
            </a:r>
            <a:r>
              <a:rPr lang="ru-RU" sz="2000" dirty="0" err="1" smtClean="0">
                <a:solidFill>
                  <a:schemeClr val="tx1"/>
                </a:solidFill>
              </a:rPr>
              <a:t>Стройучасток</a:t>
            </a:r>
            <a:r>
              <a:rPr lang="ru-RU" sz="2000" dirty="0" smtClean="0">
                <a:solidFill>
                  <a:schemeClr val="tx1"/>
                </a:solidFill>
              </a:rPr>
              <a:t>» от </a:t>
            </a:r>
            <a:r>
              <a:rPr lang="ru-RU" sz="2000" dirty="0" err="1" smtClean="0">
                <a:solidFill>
                  <a:schemeClr val="tx1"/>
                </a:solidFill>
              </a:rPr>
              <a:t>Танзыбейского</a:t>
            </a:r>
            <a:r>
              <a:rPr lang="ru-RU" sz="2000" dirty="0" smtClean="0">
                <a:solidFill>
                  <a:schemeClr val="tx1"/>
                </a:solidFill>
              </a:rPr>
              <a:t> ЛПХ сдала в эксплуатацию новое здание школы. Число учащихся составляло 250 человек. Директор школы </a:t>
            </a:r>
            <a:r>
              <a:rPr lang="ru-RU" sz="2000" dirty="0" err="1" smtClean="0">
                <a:solidFill>
                  <a:schemeClr val="tx1"/>
                </a:solidFill>
              </a:rPr>
              <a:t>Валеев</a:t>
            </a:r>
            <a:r>
              <a:rPr lang="ru-RU" sz="2000" dirty="0" smtClean="0">
                <a:solidFill>
                  <a:schemeClr val="tx1"/>
                </a:solidFill>
              </a:rPr>
              <a:t> Николай Захарович. 1957 год – директор школы Андреев Петр Петрович. 1958 год- директор </a:t>
            </a:r>
            <a:r>
              <a:rPr lang="ru-RU" sz="2000" dirty="0" err="1" smtClean="0">
                <a:solidFill>
                  <a:schemeClr val="tx1"/>
                </a:solidFill>
              </a:rPr>
              <a:t>Акашкин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" name="Picture 2" descr="F:\1956 г. старая 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071546"/>
            <a:ext cx="5000628" cy="26186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4286257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1959 году леспромхоз выстроило новое двухэтажное школьное здание, которое состояло из 9 классных комнат , химического и физического кабинетов. Директор школы- Александр Николаевич Попков, завуч- </a:t>
            </a:r>
            <a:r>
              <a:rPr lang="ru-RU" sz="2400" dirty="0" err="1" smtClean="0"/>
              <a:t>Эльза</a:t>
            </a:r>
            <a:r>
              <a:rPr lang="ru-RU" sz="2400" dirty="0" smtClean="0"/>
              <a:t> Леонидовна </a:t>
            </a:r>
            <a:r>
              <a:rPr lang="ru-RU" sz="2400" dirty="0" err="1" smtClean="0"/>
              <a:t>Медведьева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56792"/>
            <a:ext cx="8286808" cy="4729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Весь поселок разделен на зоны пионерского действия. В старой школе была старшая пионервожатая, а в классах были вожатые – производственники. Школьники были очень самостоятельными и вся школа в отсутствие директора была на них. Каждая линейка начиналась с песни и подводились итоги, кто лучше спел. 19 мая – в День рождения пионерии, проводили зарницу. Каждому классу был дан маршрут. Разжигали костры, варили уху. У каждого класса были свой костер и был общий. 9 мая все классы выходили из школы и пели песни.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52"/>
            <a:ext cx="800105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Из воспоминаний 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Ирины Васильевны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Кащеевой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00042"/>
            <a:ext cx="85173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b="1" dirty="0"/>
              <a:t>Село Сизая - малая родина русского богатыря Ивана Ярыгина</a:t>
            </a:r>
          </a:p>
          <a:p>
            <a:pPr algn="just" fontAlgn="t"/>
            <a:r>
              <a:rPr lang="ru-RU" dirty="0"/>
              <a:t>На юге Красноярского края есть необыкновенной красоты село – Сизая. Здесь провел свои детские и юношеские годы великий спортсмен, борец вольным стилем, двукратный олимпийский чемпион Иван Ярыгин. Сюда он возвращался, когда уже был известен за пределами не только малой родины, но и страны. В селе он построил белоснежный храм, школу, жилье для учителей и медиков. Земляки помнят и чтут не только его спортивные достижения, но и добрые дела. Сегодня Сизую называют местом силы великого русского богатыря – ведь характер его ковался именно здесь в тяжелом деревенском труде. Недавно в селе побывал тренер спортсмена Дмитрий </a:t>
            </a:r>
            <a:r>
              <a:rPr lang="ru-RU" dirty="0" err="1"/>
              <a:t>Миндиашвили</a:t>
            </a:r>
            <a:r>
              <a:rPr lang="ru-RU" dirty="0"/>
              <a:t>, друзья Ивана и журналисты в рамках пресс-тура, организованного Союзом журналистов Красноярского края и Академией борьбы.  </a:t>
            </a:r>
          </a:p>
          <a:p>
            <a:pPr fontAlgn="t"/>
            <a:r>
              <a:rPr lang="ru-RU" sz="4800" dirty="0"/>
              <a:t>  </a:t>
            </a: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C:\Users\Пользователь\Desktop\конкурс Живая память села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56936"/>
            <a:ext cx="4484165" cy="267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конкурс Живая память села\108_0267190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11009" b="14377"/>
          <a:stretch/>
        </p:blipFill>
        <p:spPr bwMode="auto">
          <a:xfrm>
            <a:off x="5292080" y="3888326"/>
            <a:ext cx="2524983" cy="26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0759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Вожатый Сергей Семенович Фисунов в настоящее время историк в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Шушенской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1-й школе.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Бордин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Шестопалов, вожатые-производственники они приходили на политинформации, что происходит в мире, в стране, в культуре и в крае. Класс выписывал «Пионерскую правду», «Комсомольская правда», «Юность», «Костер». Иван Иванович сделал рейки на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газетницу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 Ребята делали обзоры журнальных материалов и представить свой журнал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0"/>
            <a:ext cx="927049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i="1" dirty="0" smtClean="0">
              <a:solidFill>
                <a:srgbClr val="FF00FF"/>
              </a:solidFill>
              <a:latin typeface="Arial CYR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Строительство новой школы, которая носит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имя Ивана Сергеевича Ярыгина, была для Сизой стройкой века.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Хорошие условия обучения предоставлялись для учеников,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учителя были очень довольны. Новая школа для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учителей - это возможность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спокойно работать в своем кабинете, оборудовать его.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В старой школе в одном кабинете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работали по 3 - 4 учителя.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Это работа в одну смену и, значит,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дополнительное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образование после уроков.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Это наличие элементарных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человеческих условий для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работы(столовая).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Вид школы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4438" y="4357694"/>
            <a:ext cx="3229562" cy="25003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42852"/>
            <a:ext cx="828680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Строительство новой школы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Московской СОШ им. Ивана Ярыгина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1236446"/>
            <a:ext cx="511256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После того, как построили школу в ней произошло очень  много спортивных достижений. Появились команды по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фитнес- аэробике ,волейбол, баскетбол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по военно- спортивным играм.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Самыми активными командами  оказались  команда "Вспышка« - по фитнес- аэробике и команда военно-спортивной игры "Победа". Эти ребята очень многого  достигли в этих видах спорта.  Школа имени Ивана Сергеевича Ярыгина и так  была знаменитой, ее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знали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все, а после того что  сделали эти ребята, все знают что в ней  учатся достойные спортсмены.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42852"/>
            <a:ext cx="750099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Школьные достижения</a:t>
            </a:r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602" name="Рисунок 1" descr="IMG_150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1539" y="4005064"/>
            <a:ext cx="346246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Кказань 07 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3450" y="928670"/>
            <a:ext cx="352054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-142900"/>
            <a:ext cx="6929486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Гимн поселка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8568952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…А над СИЗОЙ встает заря,</a:t>
            </a:r>
          </a:p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Где сосен изумруд.</a:t>
            </a:r>
          </a:p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Стоит здесь школа , что не зря-</a:t>
            </a:r>
          </a:p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ЯРЫГИНСКОЙ зовут;</a:t>
            </a:r>
          </a:p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Еще Московскою зовут</a:t>
            </a:r>
          </a:p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Её здесь потому,</a:t>
            </a:r>
          </a:p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Что тот, известный ратный труд,</a:t>
            </a:r>
          </a:p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Лишь Богу одному.</a:t>
            </a:r>
          </a:p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И воплотился на века,</a:t>
            </a:r>
          </a:p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В подножье школе сей:</a:t>
            </a:r>
          </a:p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Весь кладезь знаний,</a:t>
            </a:r>
          </a:p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Где река- бурливый Енисей.</a:t>
            </a:r>
          </a:p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Из этих стен, под жизни клич</a:t>
            </a:r>
          </a:p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Ты выйдешь знатоком,</a:t>
            </a:r>
          </a:p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Где каждый камень и кирпич</a:t>
            </a:r>
          </a:p>
          <a:p>
            <a:pPr algn="ctr"/>
            <a:r>
              <a:rPr lang="ru-RU" sz="2400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С фундамента знаком…</a:t>
            </a:r>
          </a:p>
          <a:p>
            <a:pPr algn="ctr"/>
            <a:endParaRPr lang="ru-RU" sz="2400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ru-RU" sz="2400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00042"/>
            <a:ext cx="8517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4800" dirty="0"/>
              <a:t> </a:t>
            </a:r>
            <a:r>
              <a:rPr lang="ru-RU" sz="2400" dirty="0"/>
              <a:t> </a:t>
            </a:r>
            <a:r>
              <a:rPr lang="ru-RU" b="1" dirty="0"/>
              <a:t>Достопримечательное памятное место «Иванов ключ</a:t>
            </a:r>
            <a:r>
              <a:rPr lang="ru-RU" b="1" dirty="0" smtClean="0"/>
              <a:t>», музей Ивана Ярыгина</a:t>
            </a:r>
            <a:endParaRPr lang="ru-RU" b="1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D:\Фотоальбом\фото разное\фото сизой\1706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5540"/>
            <a:ext cx="3743325" cy="255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Пользователь\Desktop\конкурс Живая память села\Muzey-I-Yarygi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5560" b="3607"/>
          <a:stretch/>
        </p:blipFill>
        <p:spPr bwMode="auto">
          <a:xfrm>
            <a:off x="4638811" y="915540"/>
            <a:ext cx="3880021" cy="25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конкурс Живая память села\im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5" y="3630694"/>
            <a:ext cx="56586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конкурс Живая память села\Muzey-I-Yarygina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5724" b="13984"/>
          <a:stretch/>
        </p:blipFill>
        <p:spPr bwMode="auto">
          <a:xfrm>
            <a:off x="6205112" y="3637251"/>
            <a:ext cx="23137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1428736"/>
            <a:ext cx="7891240" cy="5429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ru-RU" sz="2400" dirty="0" smtClean="0"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04664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</a:t>
            </a:r>
            <a:r>
              <a:rPr lang="ru-RU" b="1" dirty="0"/>
              <a:t>Сегодня село Сизая называют местом силы не только Великого русского богатыря, но и всех воинов – солдат, ушедших на фронт в годы Великой Отечественной войны, так как  молодые ребята жертвовали собой ради Победы над врагом. Многие из них не вернулись домой, пропали без вести или были убиты на полях сражений. И каждого из них можно считать героем. Ведь именно они ценой своих жизней вели нашу Родину к Великой Победе. Солдаты погибали, прекрасно понимая, что они отдают свои жизни во имя счастья, во имя свободы, во имя чистого неба и ясного солнца, во имя будущих счастливых поколений.</a:t>
            </a:r>
          </a:p>
        </p:txBody>
      </p:sp>
      <p:pic>
        <p:nvPicPr>
          <p:cNvPr id="9" name="Рисунок 8" descr="D:\Фотоальбом\фото разное\фото сизой\1893718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89987"/>
            <a:ext cx="3384376" cy="32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Фотоальбом\фото разное\фото сизой\image (4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16554"/>
            <a:ext cx="3960440" cy="3220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1428736"/>
            <a:ext cx="7891240" cy="5429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ru-RU" sz="2400" dirty="0" smtClean="0"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0466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</a:t>
            </a:r>
            <a:r>
              <a:rPr lang="ru-RU" b="1" dirty="0" smtClean="0"/>
              <a:t>Имена воинов – </a:t>
            </a:r>
            <a:r>
              <a:rPr lang="ru-RU" b="1" dirty="0" err="1" smtClean="0"/>
              <a:t>Сизинцев</a:t>
            </a:r>
            <a:r>
              <a:rPr lang="ru-RU" b="1" dirty="0" smtClean="0"/>
              <a:t>, погибших на фронте были увековечены на памятнике, установленным в 1985 году на территории сельского ДК. В этот же год был заложен сквер «Победы», аллеи из берез высаживали сами фронтовики. В 2019 году в сквере «Победа» силами администрации и предпринимателями был установлен мемориальный камень, в память о тех воинах, которые не вернулись с войны.   </a:t>
            </a:r>
            <a:endParaRPr lang="ru-RU" b="1" dirty="0"/>
          </a:p>
        </p:txBody>
      </p:sp>
      <p:pic>
        <p:nvPicPr>
          <p:cNvPr id="4098" name="Picture 2" descr="C:\Users\Пользователь\Desktop\конкурс Живая память села\i (3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7373"/>
            <a:ext cx="2638742" cy="19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конкурс Живая память села\i (4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95" y="2157077"/>
            <a:ext cx="2638741" cy="19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конкурс Живая память села\i (4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48" y="2147372"/>
            <a:ext cx="2704800" cy="20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ользователь\Desktop\фото раззз\i (6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" t="4487" r="-289" b="15876"/>
          <a:stretch/>
        </p:blipFill>
        <p:spPr bwMode="auto">
          <a:xfrm>
            <a:off x="4913233" y="4175971"/>
            <a:ext cx="2338815" cy="248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07" y="4175943"/>
            <a:ext cx="3267775" cy="245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0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00042"/>
            <a:ext cx="8517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История школы с. Сизая и ее первых учителей.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G:\Вирт Экск\ВЭ Ярыгин\Л.Д. Кущинская\школа 6 слайд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772816"/>
            <a:ext cx="62646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7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3571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1920 г.</a:t>
            </a:r>
          </a:p>
          <a:p>
            <a:pPr algn="ctr"/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В п. Сизая (Красный Хутор) 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была  частная школа</a:t>
            </a:r>
            <a:endParaRPr lang="ru-RU" sz="3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286248" y="1071546"/>
            <a:ext cx="4444886" cy="3655480"/>
            <a:chOff x="4286248" y="1071546"/>
            <a:chExt cx="4444886" cy="3655480"/>
          </a:xfrm>
        </p:grpSpPr>
        <p:pic>
          <p:nvPicPr>
            <p:cNvPr id="34818" name="Picture 2" descr="F:\история Сизой школы\img29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248" y="1071546"/>
              <a:ext cx="4444886" cy="33689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CC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6143636" y="4357694"/>
              <a:ext cx="2385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</a:rPr>
                <a:t> Улица в старой Сизой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entury Gothic" pitchFamily="34" charset="0"/>
              </a:rPr>
              <a:t>1934 г.     Школа </a:t>
            </a:r>
            <a:r>
              <a:rPr lang="ru-RU" dirty="0" err="1" smtClean="0">
                <a:latin typeface="Century Gothic" pitchFamily="34" charset="0"/>
              </a:rPr>
              <a:t>д.Голубая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28736"/>
            <a:ext cx="7891240" cy="5429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Century Gothic" pitchFamily="34" charset="0"/>
              </a:rPr>
              <a:t>Из воспоминаний Юшковой (Преображенской) Людмилы Васильевны</a:t>
            </a:r>
            <a:r>
              <a:rPr lang="ru-RU" sz="2400" dirty="0" smtClean="0">
                <a:latin typeface="Century Gothic" pitchFamily="34" charset="0"/>
              </a:rPr>
              <a:t>  (дочери первых учителей школы деревни </a:t>
            </a:r>
            <a:r>
              <a:rPr lang="ru-RU" sz="2400" dirty="0" err="1" smtClean="0">
                <a:latin typeface="Century Gothic" pitchFamily="34" charset="0"/>
              </a:rPr>
              <a:t>Голубая</a:t>
            </a:r>
            <a:r>
              <a:rPr lang="ru-RU" sz="2400" dirty="0" smtClean="0">
                <a:latin typeface="Century Gothic" pitchFamily="34" charset="0"/>
              </a:rPr>
              <a:t>)</a:t>
            </a:r>
          </a:p>
          <a:p>
            <a:pPr algn="ctr">
              <a:buNone/>
            </a:pPr>
            <a:r>
              <a:rPr lang="ru-RU" sz="2800" b="1" dirty="0" smtClean="0">
                <a:latin typeface="Century Gothic" pitchFamily="34" charset="0"/>
              </a:rPr>
              <a:t>Преображенский Василий Павлович и</a:t>
            </a:r>
            <a:endParaRPr lang="ru-RU" sz="28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Century Gothic" pitchFamily="34" charset="0"/>
              </a:rPr>
              <a:t>Светлова Елизавета Ивановна  -</a:t>
            </a:r>
            <a:endParaRPr lang="ru-RU" sz="28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Century Gothic" pitchFamily="34" charset="0"/>
              </a:rPr>
              <a:t>первые учителя первой школы деревни </a:t>
            </a:r>
            <a:r>
              <a:rPr lang="ru-RU" sz="2400" b="1" dirty="0" err="1" smtClean="0">
                <a:latin typeface="Century Gothic" pitchFamily="34" charset="0"/>
              </a:rPr>
              <a:t>Голубая</a:t>
            </a:r>
            <a:r>
              <a:rPr lang="ru-RU" sz="2400" b="1" dirty="0" smtClean="0">
                <a:latin typeface="Century Gothic" pitchFamily="34" charset="0"/>
              </a:rPr>
              <a:t>.</a:t>
            </a:r>
          </a:p>
          <a:p>
            <a:pPr>
              <a:buNone/>
            </a:pPr>
            <a:endParaRPr lang="ru-RU" sz="2400" b="1" dirty="0" smtClean="0">
              <a:latin typeface="Century Gothic" pitchFamily="34" charset="0"/>
            </a:endParaRPr>
          </a:p>
          <a:p>
            <a:pPr marL="0" indent="360363" algn="just">
              <a:buNone/>
            </a:pPr>
            <a:r>
              <a:rPr lang="ru-RU" sz="2400" dirty="0" smtClean="0">
                <a:latin typeface="Century Gothic" pitchFamily="34" charset="0"/>
              </a:rPr>
              <a:t>Мои родители поженились 8 ноября 1933 года в Саянске, а потом перебрались   в Означенное (наверное, потому, что там нашлась работа), где родились старшие дети (первая – дочь Валентина – 1935г.).  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5000660" cy="3429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Century Gothic" pitchFamily="34" charset="0"/>
              </a:rPr>
              <a:t>Потом переехали в деревню Голубую и начали работать в школе. Школа работала в две смены.  Папа с утра работал, вёл уроки, а мама дома печку топила, детей кормила, домашней работой занималась. Потом во вторую смену вела уроки.</a:t>
            </a:r>
            <a:endParaRPr lang="ru-RU" sz="24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91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10892" t="3274" r="4949" b="11607"/>
          <a:stretch>
            <a:fillRect/>
          </a:stretch>
        </p:blipFill>
        <p:spPr bwMode="auto">
          <a:xfrm>
            <a:off x="5276144" y="500042"/>
            <a:ext cx="35821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5332" t="10549"/>
          <a:stretch>
            <a:fillRect/>
          </a:stretch>
        </p:blipFill>
        <p:spPr bwMode="auto">
          <a:xfrm>
            <a:off x="5214942" y="3571876"/>
            <a:ext cx="364333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школы в Сизой 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школы в Сизой (2)</Template>
  <TotalTime>74</TotalTime>
  <Words>1225</Words>
  <Application>Microsoft Office PowerPoint</Application>
  <PresentationFormat>Экран (4:3)</PresentationFormat>
  <Paragraphs>91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История школы в Сизой (2)</vt:lpstr>
      <vt:lpstr>   Виртуальная экскурсия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1934 г.     Школа д.Голубая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1930 г.  Первая школа в Красном Хуторе. Воспоминая Пискунова Алексея Михайловича</vt:lpstr>
      <vt:lpstr>1935 год в поселке Сизая открыта начальная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 История Сизой</dc:title>
  <dc:creator>Пользователь</dc:creator>
  <cp:lastModifiedBy>Пользователь</cp:lastModifiedBy>
  <cp:revision>8</cp:revision>
  <dcterms:created xsi:type="dcterms:W3CDTF">2020-02-27T03:21:12Z</dcterms:created>
  <dcterms:modified xsi:type="dcterms:W3CDTF">2020-02-27T05:40:46Z</dcterms:modified>
</cp:coreProperties>
</file>